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96" r:id="rId3"/>
    <p:sldId id="299" r:id="rId4"/>
    <p:sldId id="300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3" autoAdjust="0"/>
    <p:restoredTop sz="94699"/>
  </p:normalViewPr>
  <p:slideViewPr>
    <p:cSldViewPr snapToGrid="0" showGuides="1">
      <p:cViewPr varScale="1">
        <p:scale>
          <a:sx n="148" d="100"/>
          <a:sy n="148" d="100"/>
        </p:scale>
        <p:origin x="20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5/8/19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10" pos="2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E084A36-4248-5743-8E94-55897E21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46320"/>
            <a:ext cx="457200" cy="182880"/>
          </a:xfrm>
        </p:spPr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837FA-B030-DA4B-8E54-09ADE966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10" y="332968"/>
            <a:ext cx="1892807" cy="1104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EC50D-39FA-9144-A6A2-00500FDA7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" t="29046" r="34312" b="5978"/>
          <a:stretch/>
        </p:blipFill>
        <p:spPr>
          <a:xfrm>
            <a:off x="457200" y="512763"/>
            <a:ext cx="5267459" cy="4238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C5F38-80EC-CD42-8910-DBC307DD0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3" t="13271" r="47949" b="76212"/>
          <a:stretch/>
        </p:blipFill>
        <p:spPr>
          <a:xfrm>
            <a:off x="2205171" y="51515"/>
            <a:ext cx="2064175" cy="462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C54D8D-DA7C-9948-BE3F-D25FED303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6" t="34930" b="34773"/>
          <a:stretch/>
        </p:blipFill>
        <p:spPr>
          <a:xfrm>
            <a:off x="6689749" y="1481070"/>
            <a:ext cx="2375935" cy="1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9C85AF-027D-F742-BEA6-C61E8E5C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10" y="332968"/>
            <a:ext cx="1892807" cy="1104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7E99A7-DC30-1D46-8F08-5B83158B9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3" t="13271" r="47949" b="76212"/>
          <a:stretch/>
        </p:blipFill>
        <p:spPr>
          <a:xfrm>
            <a:off x="2205171" y="51515"/>
            <a:ext cx="2064175" cy="4621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D37562-8C3B-1D4D-ABE7-AAFBDB7AF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6" t="34930" b="34773"/>
          <a:stretch/>
        </p:blipFill>
        <p:spPr>
          <a:xfrm>
            <a:off x="6689749" y="1481070"/>
            <a:ext cx="2375935" cy="18738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19C9D1-5DEE-544E-A247-4F98F94D4D65}"/>
              </a:ext>
            </a:extLst>
          </p:cNvPr>
          <p:cNvGrpSpPr/>
          <p:nvPr/>
        </p:nvGrpSpPr>
        <p:grpSpPr>
          <a:xfrm>
            <a:off x="457200" y="512763"/>
            <a:ext cx="5270740" cy="4249214"/>
            <a:chOff x="457200" y="512763"/>
            <a:chExt cx="5289550" cy="42643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ECD70F-D9B1-A04B-99CF-A0172D441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95" t="28971" r="34125" b="5844"/>
            <a:stretch/>
          </p:blipFill>
          <p:spPr>
            <a:xfrm>
              <a:off x="457200" y="512763"/>
              <a:ext cx="5289550" cy="42643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EE1207-F84B-CB4F-9D91-AF5C40FBA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4" t="85576" r="34125" b="5975"/>
            <a:stretch/>
          </p:blipFill>
          <p:spPr>
            <a:xfrm>
              <a:off x="457200" y="4218317"/>
              <a:ext cx="5289550" cy="5518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1F0184-C30E-534D-95D4-B78DA057F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4" t="28840" r="34125" b="32784"/>
            <a:stretch/>
          </p:blipFill>
          <p:spPr>
            <a:xfrm>
              <a:off x="457200" y="1754965"/>
              <a:ext cx="5289550" cy="2506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844EF-560D-B84D-81CC-3438D66C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10" y="332968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16CC88-27E6-0741-8CD6-CD0AE5CE0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3" t="13271" r="47949" b="76212"/>
          <a:stretch/>
        </p:blipFill>
        <p:spPr>
          <a:xfrm>
            <a:off x="2205171" y="51515"/>
            <a:ext cx="2064175" cy="462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1A9C1-B60A-BF46-AE7E-05A935136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6" t="34930" b="34773"/>
          <a:stretch/>
        </p:blipFill>
        <p:spPr>
          <a:xfrm>
            <a:off x="6689749" y="1481070"/>
            <a:ext cx="2375935" cy="187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D533F-A1C4-334F-9672-A64798AC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" t="28840" r="34125" b="5975"/>
          <a:stretch/>
        </p:blipFill>
        <p:spPr>
          <a:xfrm>
            <a:off x="457201" y="512762"/>
            <a:ext cx="5259578" cy="42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46D4-8B82-644A-A514-C601E61A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8D86C-5E7D-8A40-A017-152D62FDB336}"/>
              </a:ext>
            </a:extLst>
          </p:cNvPr>
          <p:cNvSpPr txBox="1">
            <a:spLocks/>
          </p:cNvSpPr>
          <p:nvPr/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F57710-2755-44C5-A659-380A6F3641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F71EB-09CA-0B46-AB39-47F1894D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10" y="332968"/>
            <a:ext cx="1892807" cy="110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7B46C6-379B-DE4A-B112-1BD4A77E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3" t="13271" r="47949" b="76212"/>
          <a:stretch/>
        </p:blipFill>
        <p:spPr>
          <a:xfrm>
            <a:off x="2205171" y="51515"/>
            <a:ext cx="2064175" cy="462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1AAC6-46BB-EC48-AAEC-BFCC56623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6" t="34930" b="34773"/>
          <a:stretch/>
        </p:blipFill>
        <p:spPr>
          <a:xfrm>
            <a:off x="6689749" y="1481070"/>
            <a:ext cx="2375935" cy="1873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E7B5C-1DFC-BF4A-AB9D-B9BC34511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4" t="28783" r="34038" b="6371"/>
          <a:stretch/>
        </p:blipFill>
        <p:spPr>
          <a:xfrm>
            <a:off x="457200" y="512763"/>
            <a:ext cx="5303031" cy="4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73</TotalTime>
  <Words>5</Words>
  <Application>Microsoft Macintosh PowerPoint</Application>
  <PresentationFormat>On-screen Show (16:9)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PW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subject/>
  <dc:creator>Vasile, Jolleen</dc:creator>
  <cp:keywords/>
  <dc:description/>
  <cp:lastModifiedBy>Vasile, Jolleen</cp:lastModifiedBy>
  <cp:revision>13</cp:revision>
  <cp:lastPrinted>2018-05-13T21:14:00Z</cp:lastPrinted>
  <dcterms:created xsi:type="dcterms:W3CDTF">2019-02-13T21:09:10Z</dcterms:created>
  <dcterms:modified xsi:type="dcterms:W3CDTF">2019-05-08T21:36:57Z</dcterms:modified>
  <cp:category/>
</cp:coreProperties>
</file>