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6" r:id="rId2"/>
    <p:sldId id="296" r:id="rId3"/>
    <p:sldId id="299" r:id="rId4"/>
    <p:sldId id="300" r:id="rId5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04D9E05-81B4-476A-963E-19F936495524}">
  <a:tblStyle styleId="{804D9E05-81B4-476A-963E-19F936495524}" styleName="PW Table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6350">
              <a:solidFill>
                <a:schemeClr val="dk1"/>
              </a:solidFill>
            </a:ln>
          </a:top>
          <a:bottom>
            <a:ln w="6350">
              <a:solidFill>
                <a:schemeClr val="dk1"/>
              </a:solidFill>
            </a:ln>
          </a:bottom>
          <a:insideH>
            <a:ln w="6350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firstCol>
      <a:tcTxStyle b="on">
        <a:fontRef idx="minor"/>
        <a:schemeClr val="dk1"/>
      </a:tcTxStyle>
      <a:tcStyle>
        <a:tcBdr/>
      </a:tcStyle>
    </a:firstCol>
    <a:lastRow>
      <a:tcTxStyle b="on">
        <a:fontRef idx="minor"/>
        <a:schemeClr val="dk1"/>
      </a:tcTxStyle>
      <a:tcStyle>
        <a:tcBdr>
          <a:top>
            <a:ln w="19050">
              <a:solidFill>
                <a:schemeClr val="dk1"/>
              </a:solidFill>
            </a:ln>
          </a:top>
          <a:bottom>
            <a:ln>
              <a:noFill/>
            </a:ln>
          </a:bottom>
        </a:tcBdr>
      </a:tcStyle>
    </a:lastRow>
    <a:firstRow>
      <a:tcTxStyle b="on">
        <a:fontRef idx="minor"/>
        <a:schemeClr val="dk1"/>
      </a:tcTxStyle>
      <a:tcStyle>
        <a:tcBdr>
          <a:top>
            <a:ln>
              <a:noFill/>
            </a:ln>
          </a:top>
          <a:bottom>
            <a:ln w="19050">
              <a:solidFill>
                <a:schemeClr val="dk1"/>
              </a:solidFill>
            </a:ln>
          </a:bottom>
        </a:tcBdr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023" autoAdjust="0"/>
    <p:restoredTop sz="94699"/>
  </p:normalViewPr>
  <p:slideViewPr>
    <p:cSldViewPr snapToGrid="0" showGuides="1">
      <p:cViewPr>
        <p:scale>
          <a:sx n="219" d="100"/>
          <a:sy n="219" d="100"/>
        </p:scale>
        <p:origin x="816" y="1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51" d="100"/>
          <a:sy n="151" d="100"/>
        </p:scale>
        <p:origin x="291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8750821-75C1-1940-AD64-CC1DCD9500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1100"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E16049-9BC8-064A-9F61-B39A8EF6E7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AB957-6371-5A4A-BB34-BB1C8399199A}" type="datetimeFigureOut">
              <a:rPr lang="en-US" sz="1100" smtClean="0">
                <a:cs typeface="Arial" panose="020B0604020202020204" pitchFamily="34" charset="0"/>
              </a:rPr>
              <a:t>5/8/19</a:t>
            </a:fld>
            <a:endParaRPr lang="en-US" sz="1100"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CBCFD2-2AE2-A84A-964A-9EA6ADD2A6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1100"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3CE372-D866-DB4D-B5D1-AA8C612960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8D835-2505-6A4C-A3EF-FB89DA41943B}" type="slidenum">
              <a:rPr lang="en-US" sz="1100" smtClean="0">
                <a:cs typeface="Arial" panose="020B0604020202020204" pitchFamily="34" charset="0"/>
              </a:rPr>
              <a:t>‹#›</a:t>
            </a:fld>
            <a:endParaRPr lang="en-US" sz="11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709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100">
                <a:latin typeface="+mn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100">
                <a:latin typeface="+mn-lt"/>
                <a:cs typeface="Arial" panose="020B0604020202020204" pitchFamily="34" charset="0"/>
              </a:defRPr>
            </a:lvl1pPr>
          </a:lstStyle>
          <a:p>
            <a:fld id="{983F1DEF-8023-F044-9893-0F7B02A212A9}" type="datetimeFigureOut">
              <a:rPr lang="en-US" smtClean="0"/>
              <a:pPr/>
              <a:t>5/8/19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1861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>
                <a:latin typeface="+mn-lt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latin typeface="+mn-lt"/>
                <a:cs typeface="Arial" panose="020B0604020202020204" pitchFamily="34" charset="0"/>
              </a:defRPr>
            </a:lvl1pPr>
          </a:lstStyle>
          <a:p>
            <a:fld id="{17FAF283-7579-064E-9877-064305519C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47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F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tripes">
            <a:extLst>
              <a:ext uri="{FF2B5EF4-FFF2-40B4-BE49-F238E27FC236}">
                <a16:creationId xmlns:a16="http://schemas.microsoft.com/office/drawing/2014/main" id="{755844AA-8E86-CB48-ABF1-65A0203877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0"/>
          </a:blip>
          <a:stretch>
            <a:fillRect/>
          </a:stretch>
        </p:blipFill>
        <p:spPr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FF24B9-054E-4964-A266-CFCA50A184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57200" y="1327150"/>
            <a:ext cx="5394326" cy="1597024"/>
          </a:xfr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DA358-DFFC-4B28-A97E-490BDEF411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57200" y="3017520"/>
            <a:ext cx="5394326" cy="45614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[MONTH 00, 0000]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2FF857-760A-2343-8309-3D330C2B96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9098" y="177250"/>
            <a:ext cx="1890486" cy="11036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251B74-F8C2-CB46-8F2E-245EF423038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5760" y="4567555"/>
            <a:ext cx="173736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6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036B2-FE83-4642-ACAE-CE4C886CD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90F68-73B0-4700-88F4-93A671FCB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327149"/>
            <a:ext cx="5394325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306BE-2A39-419F-B5B2-AC6C24792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6162" y="1327149"/>
            <a:ext cx="2560637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97320-E870-4DB5-A59F-0305A7EE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C215E-C8EC-4F15-A8EC-DD3FC5FB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Righ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E7ED9833-6250-B543-849B-DDECAC26C515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457199" y="685800"/>
            <a:ext cx="8229600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036B2-FE83-4642-ACAE-CE4C886CD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8229600" cy="32385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90F68-73B0-4700-88F4-93A671FCB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327149"/>
            <a:ext cx="5394325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306BE-2A39-419F-B5B2-AC6C24792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6163" y="1327149"/>
            <a:ext cx="2560635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97320-E870-4DB5-A59F-0305A7EE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C215E-C8EC-4F15-A8EC-DD3FC5FB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2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036B2-FE83-4642-ACAE-CE4C886CD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90F68-73B0-4700-88F4-93A671FCB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27149"/>
            <a:ext cx="2560638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306BE-2A39-419F-B5B2-AC6C24792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92476" y="1327149"/>
            <a:ext cx="5394324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97320-E870-4DB5-A59F-0305A7EE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C215E-C8EC-4F15-A8EC-DD3FC5FB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4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Lef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E7ED9833-6250-B543-849B-DDECAC26C515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457199" y="685800"/>
            <a:ext cx="8229600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036B2-FE83-4642-ACAE-CE4C886CD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8229600" cy="32385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90F68-73B0-4700-88F4-93A671FCB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27149"/>
            <a:ext cx="2560638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306BE-2A39-419F-B5B2-AC6C24792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92475" y="1327149"/>
            <a:ext cx="5394323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97320-E870-4DB5-A59F-0305A7EE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C215E-C8EC-4F15-A8EC-DD3FC5FB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4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0281197-02F1-9742-9CC9-511AB309C97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72000" cy="5143500"/>
          </a:xfrm>
          <a:solidFill>
            <a:srgbClr val="BABBB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BF49E4A-D111-B34D-AB41-6CC59C2832F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029201" y="685800"/>
            <a:ext cx="3657598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D2525A4-6BC3-F04B-9264-10D96DB229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201" y="361950"/>
            <a:ext cx="3657598" cy="3238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EA7FE-F81F-456E-8607-887A129B6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1" y="1329690"/>
            <a:ext cx="3657598" cy="34251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22F31-A8CA-4F9A-B80E-A7BD48F4D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— MANAGE FOR ALL SLIDE FOOTERS WITH INSERT &gt; HEADER &amp;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44DA0-821E-44C1-A98E-FC74F20EE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7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Left - Blue">
    <p:bg>
      <p:bgPr>
        <a:solidFill>
          <a:srgbClr val="1F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tripes">
            <a:extLst>
              <a:ext uri="{FF2B5EF4-FFF2-40B4-BE49-F238E27FC236}">
                <a16:creationId xmlns:a16="http://schemas.microsoft.com/office/drawing/2014/main" id="{E4B963AC-83A2-664D-A0D3-87BF3810B8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0"/>
          </a:blip>
          <a:stretch>
            <a:fillRect/>
          </a:stretch>
        </p:blipFill>
        <p:spPr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0281197-02F1-9742-9CC9-511AB309C97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72000" cy="5143500"/>
          </a:xfrm>
          <a:solidFill>
            <a:srgbClr val="BABBB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BF49E4A-D111-B34D-AB41-6CC59C2832F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029201" y="685800"/>
            <a:ext cx="3657598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D2525A4-6BC3-F04B-9264-10D96DB229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201" y="361950"/>
            <a:ext cx="3657598" cy="3238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EA7FE-F81F-456E-8607-887A129B6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1" y="1329690"/>
            <a:ext cx="3657598" cy="34251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22F31-A8CA-4F9A-B80E-A7BD48F4D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— MANAGE FOR ALL SLIDE FOOTERS WITH INSERT &gt; HEADER &amp;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44DA0-821E-44C1-A98E-FC74F20EE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4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Righ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0281197-02F1-9742-9CC9-511AB309C97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  <a:solidFill>
            <a:srgbClr val="BABBB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BF49E4A-D111-B34D-AB41-6CC59C2832F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7200" y="685800"/>
            <a:ext cx="3841750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D2525A4-6BC3-F04B-9264-10D96DB229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3841750" cy="3238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EA7FE-F81F-456E-8607-887A129B6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29690"/>
            <a:ext cx="3841750" cy="34251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D0F9793-2F73-B04B-AEEB-CBC899089E7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57200" y="4846320"/>
            <a:ext cx="3841750" cy="182880"/>
          </a:xfrm>
        </p:spPr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BB6F83-6584-5C45-BF54-F4B80AB1D98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36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Right - Blue">
    <p:bg>
      <p:bgPr>
        <a:solidFill>
          <a:srgbClr val="1F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0281197-02F1-9742-9CC9-511AB309C97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  <a:solidFill>
            <a:srgbClr val="BABBB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BF49E4A-D111-B34D-AB41-6CC59C2832F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7199" y="685800"/>
            <a:ext cx="3840481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D2525A4-6BC3-F04B-9264-10D96DB229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361950"/>
            <a:ext cx="3840481" cy="3238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EA7FE-F81F-456E-8607-887A129B6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29690"/>
            <a:ext cx="3840481" cy="34251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D0F9793-2F73-B04B-AEEB-CBC899089E7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57199" y="4846320"/>
            <a:ext cx="3840481" cy="182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— MANAGE FOR ALL SLIDE FOOTERS WITH INSERT &gt; HEADER &amp; 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BB6F83-6584-5C45-BF54-F4B80AB1D98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85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White Half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01A2099-37BB-B74F-BB2B-0DD16418E73F}"/>
              </a:ext>
            </a:extLst>
          </p:cNvPr>
          <p:cNvSpPr/>
          <p:nvPr userDrawn="1"/>
        </p:nvSpPr>
        <p:spPr bwMode="hidden">
          <a:xfrm>
            <a:off x="4572000" y="0"/>
            <a:ext cx="4572000" cy="5143500"/>
          </a:xfrm>
          <a:prstGeom prst="rect">
            <a:avLst/>
          </a:prstGeom>
          <a:solidFill>
            <a:srgbClr val="1F2A44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100"/>
          </a:p>
        </p:txBody>
      </p:sp>
      <p:pic>
        <p:nvPicPr>
          <p:cNvPr id="11" name="Stripes">
            <a:extLst>
              <a:ext uri="{FF2B5EF4-FFF2-40B4-BE49-F238E27FC236}">
                <a16:creationId xmlns:a16="http://schemas.microsoft.com/office/drawing/2014/main" id="{78694725-8A1D-704F-A5A7-197AE500BA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0"/>
          </a:blip>
          <a:stretch>
            <a:fillRect/>
          </a:stretch>
        </p:blipFill>
        <p:spPr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F0452FBA-EE33-4E4A-B81E-FEFBE9558F9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7199" y="685800"/>
            <a:ext cx="3978276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036B2-FE83-4642-ACAE-CE4C886CD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3978275" cy="32385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90F68-73B0-4700-88F4-93A671FCB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27149"/>
            <a:ext cx="3977640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306BE-2A39-419F-B5B2-AC6C24792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327149"/>
            <a:ext cx="3657600" cy="3425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97320-E870-4DB5-A59F-0305A7EE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C215E-C8EC-4F15-A8EC-DD3FC5FB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Sky Blue">
    <p:bg>
      <p:bgPr>
        <a:solidFill>
          <a:srgbClr val="00A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tripes">
            <a:extLst>
              <a:ext uri="{FF2B5EF4-FFF2-40B4-BE49-F238E27FC236}">
                <a16:creationId xmlns:a16="http://schemas.microsoft.com/office/drawing/2014/main" id="{A333206C-1EA1-374A-AADC-B2F015ACC9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 bwMode="hidden"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5A918B-32F7-434D-834C-9D773AA07A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327150"/>
            <a:ext cx="3977639" cy="1324610"/>
          </a:xfrm>
        </p:spPr>
        <p:txBody>
          <a:bodyPr bIns="18288" anchor="b"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HEADER TITLE]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5C7B8-1543-4B36-949E-6505F0D84F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1" y="2743200"/>
            <a:ext cx="3978274" cy="45614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1pPr>
            <a:lvl2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2pPr>
            <a:lvl3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3pPr>
            <a:lvl4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4pPr>
            <a:lvl5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5pPr>
            <a:lvl6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6pPr>
            <a:lvl7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7pPr>
            <a:lvl8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8pPr>
            <a:lvl9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[OPTIONAL SUBTITLE]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26256-F0F2-4D61-9EEB-DAE3491C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73A26-6A3E-4188-9F07-35DD66473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85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White Graphic">
    <p:bg>
      <p:bgPr>
        <a:solidFill>
          <a:srgbClr val="1F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tripes">
            <a:extLst>
              <a:ext uri="{FF2B5EF4-FFF2-40B4-BE49-F238E27FC236}">
                <a16:creationId xmlns:a16="http://schemas.microsoft.com/office/drawing/2014/main" id="{98740251-4F31-AC48-B19F-178F9E9382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FF24B9-054E-4964-A266-CFCA50A184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57200" y="1327150"/>
            <a:ext cx="5394326" cy="1597024"/>
          </a:xfr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DA358-DFFC-4B28-A97E-490BDEF411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57200" y="3017520"/>
            <a:ext cx="5394326" cy="45614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[MONTH 00, 0000]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89FC88-B3FC-634C-90E5-839C6491C2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9098" y="177250"/>
            <a:ext cx="1890486" cy="11036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6222D4-2B9C-BF4C-B332-05ED173227F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5760" y="4567555"/>
            <a:ext cx="173736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2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Gray">
    <p:bg>
      <p:bgPr>
        <a:solidFill>
          <a:srgbClr val="BABB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tripes">
            <a:extLst>
              <a:ext uri="{FF2B5EF4-FFF2-40B4-BE49-F238E27FC236}">
                <a16:creationId xmlns:a16="http://schemas.microsoft.com/office/drawing/2014/main" id="{38B885F5-AA83-F04C-863E-4EE8E23B01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5000"/>
          </a:blip>
          <a:stretch>
            <a:fillRect/>
          </a:stretch>
        </p:blipFill>
        <p:spPr bwMode="hidden"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5A918B-32F7-434D-834C-9D773AA07A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327150"/>
            <a:ext cx="3977639" cy="1324610"/>
          </a:xfrm>
        </p:spPr>
        <p:txBody>
          <a:bodyPr bIns="18288" anchor="b"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HEADER TITLE]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5C7B8-1543-4B36-949E-6505F0D84F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1" y="2743200"/>
            <a:ext cx="3978274" cy="45614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1pPr>
            <a:lvl2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2pPr>
            <a:lvl3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3pPr>
            <a:lvl4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4pPr>
            <a:lvl5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5pPr>
            <a:lvl6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6pPr>
            <a:lvl7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7pPr>
            <a:lvl8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8pPr>
            <a:lvl9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[OPTIONAL SUBTITLE]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26256-F0F2-4D61-9EEB-DAE3491C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73A26-6A3E-4188-9F07-35DD66473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2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Purple">
    <p:bg>
      <p:bgPr>
        <a:solidFill>
          <a:srgbClr val="994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tripes">
            <a:extLst>
              <a:ext uri="{FF2B5EF4-FFF2-40B4-BE49-F238E27FC236}">
                <a16:creationId xmlns:a16="http://schemas.microsoft.com/office/drawing/2014/main" id="{F975D6C3-6FBA-7C40-9BBF-A851E8BC31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 bwMode="hidden"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5A918B-32F7-434D-834C-9D773AA07A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327150"/>
            <a:ext cx="3977639" cy="1324610"/>
          </a:xfrm>
        </p:spPr>
        <p:txBody>
          <a:bodyPr bIns="18288" anchor="b"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HEADER TITLE]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5C7B8-1543-4B36-949E-6505F0D84F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1" y="2743200"/>
            <a:ext cx="3978274" cy="45614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1pPr>
            <a:lvl2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2pPr>
            <a:lvl3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3pPr>
            <a:lvl4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4pPr>
            <a:lvl5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5pPr>
            <a:lvl6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6pPr>
            <a:lvl7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7pPr>
            <a:lvl8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8pPr>
            <a:lvl9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[OPTIONAL SUBTITLE]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26256-F0F2-4D61-9EEB-DAE3491C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73A26-6A3E-4188-9F07-35DD66473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3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- Sky Blue">
    <p:bg>
      <p:bgPr>
        <a:solidFill>
          <a:srgbClr val="00A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tripes">
            <a:extLst>
              <a:ext uri="{FF2B5EF4-FFF2-40B4-BE49-F238E27FC236}">
                <a16:creationId xmlns:a16="http://schemas.microsoft.com/office/drawing/2014/main" id="{0EEEBA78-11F6-004E-B1EF-003A79C29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 bwMode="hidden"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26256-F0F2-4D61-9EEB-DAE3491C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73A26-6A3E-4188-9F07-35DD66473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493C256-F025-A047-9C47-A7FC8443E8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828800"/>
            <a:ext cx="6950075" cy="228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5pPr>
            <a:lvl6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6pPr>
            <a:lvl7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7pPr>
            <a:lvl8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8pPr>
            <a:lvl9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[Big quote]</a:t>
            </a:r>
          </a:p>
          <a:p>
            <a:pPr lvl="1"/>
            <a:r>
              <a:rPr lang="en-US" dirty="0"/>
              <a:t>[Attribution]</a:t>
            </a:r>
          </a:p>
        </p:txBody>
      </p:sp>
    </p:spTree>
    <p:extLst>
      <p:ext uri="{BB962C8B-B14F-4D97-AF65-F5344CB8AC3E}">
        <p14:creationId xmlns:p14="http://schemas.microsoft.com/office/powerpoint/2010/main" val="137493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- Gray">
    <p:bg>
      <p:bgPr>
        <a:solidFill>
          <a:srgbClr val="BABB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tripes">
            <a:extLst>
              <a:ext uri="{FF2B5EF4-FFF2-40B4-BE49-F238E27FC236}">
                <a16:creationId xmlns:a16="http://schemas.microsoft.com/office/drawing/2014/main" id="{E3EF0035-6122-884E-B674-FAC6B1C2E5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5000"/>
          </a:blip>
          <a:stretch>
            <a:fillRect/>
          </a:stretch>
        </p:blipFill>
        <p:spPr bwMode="hidden"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26256-F0F2-4D61-9EEB-DAE3491C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73A26-6A3E-4188-9F07-35DD66473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493C256-F025-A047-9C47-A7FC8443E8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828800"/>
            <a:ext cx="6950075" cy="228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5pPr>
            <a:lvl6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6pPr>
            <a:lvl7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7pPr>
            <a:lvl8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8pPr>
            <a:lvl9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[Big quote]</a:t>
            </a:r>
          </a:p>
          <a:p>
            <a:pPr lvl="1"/>
            <a:r>
              <a:rPr lang="en-US" dirty="0"/>
              <a:t>[Attribution]</a:t>
            </a:r>
          </a:p>
        </p:txBody>
      </p:sp>
    </p:spTree>
    <p:extLst>
      <p:ext uri="{BB962C8B-B14F-4D97-AF65-F5344CB8AC3E}">
        <p14:creationId xmlns:p14="http://schemas.microsoft.com/office/powerpoint/2010/main" val="247089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- Purple">
    <p:bg>
      <p:bgPr>
        <a:solidFill>
          <a:srgbClr val="994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tripes">
            <a:extLst>
              <a:ext uri="{FF2B5EF4-FFF2-40B4-BE49-F238E27FC236}">
                <a16:creationId xmlns:a16="http://schemas.microsoft.com/office/drawing/2014/main" id="{3807B293-61F4-BD45-93DE-C056CAC4F5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 bwMode="hidden"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26256-F0F2-4D61-9EEB-DAE3491C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73A26-6A3E-4188-9F07-35DD66473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493C256-F025-A047-9C47-A7FC8443E8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828800"/>
            <a:ext cx="6950075" cy="228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5pPr>
            <a:lvl6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6pPr>
            <a:lvl7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7pPr>
            <a:lvl8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8pPr>
            <a:lvl9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[Big quote]</a:t>
            </a:r>
          </a:p>
          <a:p>
            <a:pPr lvl="1"/>
            <a:r>
              <a:rPr lang="en-US" dirty="0"/>
              <a:t>[Attribution]</a:t>
            </a:r>
          </a:p>
        </p:txBody>
      </p:sp>
    </p:spTree>
    <p:extLst>
      <p:ext uri="{BB962C8B-B14F-4D97-AF65-F5344CB8AC3E}">
        <p14:creationId xmlns:p14="http://schemas.microsoft.com/office/powerpoint/2010/main" val="260068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28B28-D678-45A8-9632-23BCEFBAF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70BA4C-B8B3-4B12-8774-9B1C2AB27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EBA88E-1628-461A-95C2-709969D0E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3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40720267-28AB-6F40-9EF3-B2ECDE13157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7199" y="685800"/>
            <a:ext cx="8229600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628B28-D678-45A8-9632-23BCEFBAF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8229600" cy="32385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70BA4C-B8B3-4B12-8774-9B1C2AB27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EBA88E-1628-461A-95C2-709969D0E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3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2A5060-99DB-444B-8BFA-BE399D9C1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F15F4-CD9F-46BC-8AF6-230C475A7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6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Blue">
    <p:bg>
      <p:bgPr>
        <a:solidFill>
          <a:srgbClr val="1F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tripes">
            <a:extLst>
              <a:ext uri="{FF2B5EF4-FFF2-40B4-BE49-F238E27FC236}">
                <a16:creationId xmlns:a16="http://schemas.microsoft.com/office/drawing/2014/main" id="{8FBEBC2B-6B4D-8447-A494-06F40D9DCF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0"/>
          </a:blip>
          <a:stretch>
            <a:fillRect/>
          </a:stretch>
        </p:blipFill>
        <p:spPr bwMode="hidden"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EAABB23-45F6-E742-A4A4-6F5FA38E82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128962" y="3839547"/>
            <a:ext cx="2557838" cy="913428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[Optional contact information]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27C5D6-48E0-1C41-980F-6FF8CB48CE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4567555"/>
            <a:ext cx="1737360" cy="2743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EEE436-159F-7B45-ADE3-D4C62229FAA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9098" y="1966724"/>
            <a:ext cx="1890486" cy="110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1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868CA46-7E04-4A4E-B791-601BE6B2D0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098" y="1966724"/>
            <a:ext cx="1892807" cy="110499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EAABB23-45F6-E742-A4A4-6F5FA38E82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128962" y="3839547"/>
            <a:ext cx="2557838" cy="913428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[Optional contact information]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1A1507-E0B4-7644-A6D5-1C7BDF4579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4567555"/>
            <a:ext cx="173736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4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F24B9-054E-4964-A266-CFCA50A184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57200" y="1327150"/>
            <a:ext cx="5394326" cy="1597024"/>
          </a:xfrm>
        </p:spPr>
        <p:txBody>
          <a:bodyPr anchor="b"/>
          <a:lstStyle>
            <a:lvl1pPr algn="l">
              <a:defRPr sz="2800">
                <a:solidFill>
                  <a:srgbClr val="1F2A44"/>
                </a:solidFill>
              </a:defRPr>
            </a:lvl1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DA358-DFFC-4B28-A97E-490BDEF411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57200" y="3017520"/>
            <a:ext cx="5394326" cy="45614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[MONTH 00, 0000]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2EF93B-BCFE-E949-B931-D1D8B3C2C8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098" y="177250"/>
            <a:ext cx="1892807" cy="1104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A3B559-05CA-CA4E-B46A-5315B6F6EF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4567555"/>
            <a:ext cx="1737360" cy="274320"/>
          </a:xfrm>
          <a:prstGeom prst="rect">
            <a:avLst/>
          </a:prstGeom>
        </p:spPr>
      </p:pic>
      <p:pic>
        <p:nvPicPr>
          <p:cNvPr id="8" name="Stripes">
            <a:extLst>
              <a:ext uri="{FF2B5EF4-FFF2-40B4-BE49-F238E27FC236}">
                <a16:creationId xmlns:a16="http://schemas.microsoft.com/office/drawing/2014/main" id="{4DAE065B-FEEE-3C4D-8DAB-3C2C59A453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5000"/>
          </a:blip>
          <a:stretch>
            <a:fillRect/>
          </a:stretch>
        </p:blipFill>
        <p:spPr>
          <a:xfrm>
            <a:off x="5405438" y="0"/>
            <a:ext cx="34290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57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EA7FE-F81F-456E-8607-887A129B6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7150"/>
            <a:ext cx="6950075" cy="34277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22F31-A8CA-4F9A-B80E-A7BD48F4D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44DA0-821E-44C1-A98E-FC74F20EE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29AD0E3-21B4-0142-8812-17F8526147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</p:spTree>
    <p:extLst>
      <p:ext uri="{BB962C8B-B14F-4D97-AF65-F5344CB8AC3E}">
        <p14:creationId xmlns:p14="http://schemas.microsoft.com/office/powerpoint/2010/main" val="429227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1BF49E4A-D111-B34D-AB41-6CC59C2832F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7199" y="685800"/>
            <a:ext cx="8229600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D2525A4-6BC3-F04B-9264-10D96DB229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8229600" cy="3238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EA7FE-F81F-456E-8607-887A129B6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9690"/>
            <a:ext cx="6950075" cy="34251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22F31-A8CA-4F9A-B80E-A7BD48F4D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44DA0-821E-44C1-A98E-FC74F20EE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1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036B2-FE83-4642-ACAE-CE4C886CD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90F68-73B0-4700-88F4-93A671FCB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27149"/>
            <a:ext cx="3977640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306BE-2A39-419F-B5B2-AC6C24792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9160" y="1327149"/>
            <a:ext cx="3977640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97320-E870-4DB5-A59F-0305A7EE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C215E-C8EC-4F15-A8EC-DD3FC5FB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9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F0452FBA-EE33-4E4A-B81E-FEFBE9558F9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7199" y="685800"/>
            <a:ext cx="8229600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036B2-FE83-4642-ACAE-CE4C886CD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8229600" cy="32385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90F68-73B0-4700-88F4-93A671FCB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27149"/>
            <a:ext cx="3977640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306BE-2A39-419F-B5B2-AC6C24792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9160" y="1327149"/>
            <a:ext cx="3977640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97320-E870-4DB5-A59F-0305A7EE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C215E-C8EC-4F15-A8EC-DD3FC5FB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8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036B2-FE83-4642-ACAE-CE4C886CD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90F68-73B0-4700-88F4-93A671FCB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27149"/>
            <a:ext cx="2560638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306BE-2A39-419F-B5B2-AC6C24792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92476" y="1327149"/>
            <a:ext cx="2559050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97320-E870-4DB5-A59F-0305A7EE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C215E-C8EC-4F15-A8EC-DD3FC5FB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D49FFF-9825-AD4B-A1DC-1F5B208346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163" y="1327149"/>
            <a:ext cx="2560637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93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E7ED9833-6250-B543-849B-DDECAC26C515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457199" y="685800"/>
            <a:ext cx="8229600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036B2-FE83-4642-ACAE-CE4C886CD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8229600" cy="32385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90F68-73B0-4700-88F4-93A671FCB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27149"/>
            <a:ext cx="2560638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306BE-2A39-419F-B5B2-AC6C24792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92476" y="1327149"/>
            <a:ext cx="2559050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97320-E870-4DB5-A59F-0305A7EE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C215E-C8EC-4F15-A8EC-DD3FC5FB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D49FFF-9825-AD4B-A1DC-1F5B208346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163" y="1327149"/>
            <a:ext cx="2560637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28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tripes">
            <a:extLst>
              <a:ext uri="{FF2B5EF4-FFF2-40B4-BE49-F238E27FC236}">
                <a16:creationId xmlns:a16="http://schemas.microsoft.com/office/drawing/2014/main" id="{C436A57D-63D7-944F-A634-3C24056ED887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alphaModFix amt="65000"/>
          </a:blip>
          <a:stretch>
            <a:fillRect/>
          </a:stretch>
        </p:blipFill>
        <p:spPr bwMode="hidden"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1978FA-196A-497B-BB7B-3F09180B4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1950"/>
            <a:ext cx="6950075" cy="6438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[SLIDE TITLE]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BA5ABA-400E-479E-8C02-C881A0668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25880"/>
            <a:ext cx="8229600" cy="342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931AA-84FD-4BFB-A4DA-131B56FF89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199" y="4846320"/>
            <a:ext cx="3978275" cy="182880"/>
          </a:xfrm>
          <a:prstGeom prst="rect">
            <a:avLst/>
          </a:prstGeom>
        </p:spPr>
        <p:txBody>
          <a:bodyPr vert="horz" wrap="none" lIns="0" tIns="18288" rIns="0" bIns="0" rtlCol="0" anchor="t" anchorCtr="0"/>
          <a:lstStyle>
            <a:lvl1pPr algn="l">
              <a:defRPr sz="75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PRESENTATION TITLE — MANAGE FOR ALL SLIDE FOOTERS WITH INSERT &gt; HEADER &amp;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B8385-F29C-4D6F-8D9C-7271128C3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29600" y="4846320"/>
            <a:ext cx="457200" cy="182880"/>
          </a:xfrm>
          <a:prstGeom prst="rect">
            <a:avLst/>
          </a:prstGeom>
        </p:spPr>
        <p:txBody>
          <a:bodyPr vert="horz" wrap="none" lIns="0" tIns="9144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82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1" r:id="rId2"/>
    <p:sldLayoutId id="2147483657" r:id="rId3"/>
    <p:sldLayoutId id="2147483650" r:id="rId4"/>
    <p:sldLayoutId id="2147483660" r:id="rId5"/>
    <p:sldLayoutId id="2147483652" r:id="rId6"/>
    <p:sldLayoutId id="2147483661" r:id="rId7"/>
    <p:sldLayoutId id="2147483656" r:id="rId8"/>
    <p:sldLayoutId id="2147483662" r:id="rId9"/>
    <p:sldLayoutId id="2147483679" r:id="rId10"/>
    <p:sldLayoutId id="2147483680" r:id="rId11"/>
    <p:sldLayoutId id="2147483664" r:id="rId12"/>
    <p:sldLayoutId id="2147483665" r:id="rId13"/>
    <p:sldLayoutId id="2147483675" r:id="rId14"/>
    <p:sldLayoutId id="2147483676" r:id="rId15"/>
    <p:sldLayoutId id="2147483677" r:id="rId16"/>
    <p:sldLayoutId id="2147483678" r:id="rId17"/>
    <p:sldLayoutId id="2147483674" r:id="rId18"/>
    <p:sldLayoutId id="2147483651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54" r:id="rId25"/>
    <p:sldLayoutId id="2147483663" r:id="rId26"/>
    <p:sldLayoutId id="2147483655" r:id="rId27"/>
    <p:sldLayoutId id="2147483671" r:id="rId28"/>
    <p:sldLayoutId id="2147483672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kern="1200" cap="all" baseline="0">
          <a:solidFill>
            <a:srgbClr val="1F2A44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96012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123444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23" userDrawn="1">
          <p15:clr>
            <a:srgbClr val="F26B43"/>
          </p15:clr>
        </p15:guide>
        <p15:guide id="2" pos="5472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5" orient="horz" pos="2994" userDrawn="1">
          <p15:clr>
            <a:srgbClr val="F26B43"/>
          </p15:clr>
        </p15:guide>
        <p15:guide id="10" pos="21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C08B400-C7A7-8949-841E-1B5B9211E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4846320"/>
            <a:ext cx="457200" cy="182880"/>
          </a:xfrm>
        </p:spPr>
        <p:txBody>
          <a:bodyPr/>
          <a:lstStyle/>
          <a:p>
            <a:fld id="{8CF57710-2755-44C5-A659-380A6F36418D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43CBFB-6DBC-E34E-9218-C9E57BAC3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17" y="340919"/>
            <a:ext cx="1892807" cy="1104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92C08F-4B12-5F4C-80F8-EA6F2DEEBA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256" r="70307" b="24870"/>
          <a:stretch/>
        </p:blipFill>
        <p:spPr>
          <a:xfrm>
            <a:off x="0" y="1574357"/>
            <a:ext cx="2684091" cy="26455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D30E50-3AD3-8446-99CD-564FB37800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949" t="12831" r="17150" b="76348"/>
          <a:stretch/>
        </p:blipFill>
        <p:spPr>
          <a:xfrm>
            <a:off x="5037774" y="37961"/>
            <a:ext cx="1981751" cy="4748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800F8F5-2157-0C48-8AC6-65CAD359C5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124" t="29169" r="3359" b="6107"/>
          <a:stretch/>
        </p:blipFill>
        <p:spPr>
          <a:xfrm>
            <a:off x="3397250" y="512762"/>
            <a:ext cx="5289550" cy="423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6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F216E-91A1-1640-9FD9-89A8D11AF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FF427A-959A-AF4C-B67B-E8DF77923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17" y="340919"/>
            <a:ext cx="1892807" cy="11049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FE83CAE-1A67-6744-A464-B12FADCCBA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256" r="70307" b="24870"/>
          <a:stretch/>
        </p:blipFill>
        <p:spPr>
          <a:xfrm>
            <a:off x="0" y="1574357"/>
            <a:ext cx="2684091" cy="26455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2C47548-5B95-654E-AFD9-7BF0C56553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949" t="12831" r="17150" b="76348"/>
          <a:stretch/>
        </p:blipFill>
        <p:spPr>
          <a:xfrm>
            <a:off x="5037774" y="37961"/>
            <a:ext cx="1981751" cy="47480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E48B5D0-4F29-FD4F-ADA0-5423768FFBAB}"/>
              </a:ext>
            </a:extLst>
          </p:cNvPr>
          <p:cNvGrpSpPr/>
          <p:nvPr/>
        </p:nvGrpSpPr>
        <p:grpSpPr>
          <a:xfrm>
            <a:off x="3397249" y="512763"/>
            <a:ext cx="5289551" cy="4236477"/>
            <a:chOff x="3392587" y="512763"/>
            <a:chExt cx="5294214" cy="42402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AED35D0-B22D-9945-97A1-CEEC5EF3B4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3956" t="29041" r="3327" b="5954"/>
            <a:stretch/>
          </p:blipFill>
          <p:spPr>
            <a:xfrm>
              <a:off x="3392587" y="512763"/>
              <a:ext cx="5294214" cy="424021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D75060C-3F44-614A-8848-7BF8B44C43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4141" t="58037" r="3335" b="6226"/>
            <a:stretch/>
          </p:blipFill>
          <p:spPr>
            <a:xfrm>
              <a:off x="3397250" y="2408274"/>
              <a:ext cx="5289549" cy="233630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0E14D53-EE5E-5D43-9C2A-C91E670AF2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4141" t="29041" r="3335" b="36028"/>
            <a:stretch/>
          </p:blipFill>
          <p:spPr>
            <a:xfrm>
              <a:off x="3397250" y="1724875"/>
              <a:ext cx="5289549" cy="2283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035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F216E-91A1-1640-9FD9-89A8D11AF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A0B36B-00EB-2A48-A233-4F7896CD1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17" y="340919"/>
            <a:ext cx="1892807" cy="11049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4AB2F7-686B-0346-8411-5F2A73781F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256" r="70307" b="24870"/>
          <a:stretch/>
        </p:blipFill>
        <p:spPr>
          <a:xfrm>
            <a:off x="0" y="1574357"/>
            <a:ext cx="2684091" cy="26455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B3C84A-2D9D-DF4B-823D-8F45E213AA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949" t="12831" r="17150" b="76348"/>
          <a:stretch/>
        </p:blipFill>
        <p:spPr>
          <a:xfrm>
            <a:off x="5037774" y="37961"/>
            <a:ext cx="1981751" cy="4748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700B2C-F36B-3B4F-BDBB-92D40AE6DD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955" t="28905" r="3230" b="6226"/>
          <a:stretch/>
        </p:blipFill>
        <p:spPr>
          <a:xfrm>
            <a:off x="3397250" y="512763"/>
            <a:ext cx="5289550" cy="422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9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F216E-91A1-1640-9FD9-89A8D11AF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A0B36B-00EB-2A48-A233-4F7896CD1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17" y="340919"/>
            <a:ext cx="1892807" cy="11049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4AB2F7-686B-0346-8411-5F2A73781F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256" r="70307" b="24870"/>
          <a:stretch/>
        </p:blipFill>
        <p:spPr>
          <a:xfrm>
            <a:off x="0" y="1574357"/>
            <a:ext cx="2684091" cy="26455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B3C84A-2D9D-DF4B-823D-8F45E213AA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949" t="12831" r="17150" b="76348"/>
          <a:stretch/>
        </p:blipFill>
        <p:spPr>
          <a:xfrm>
            <a:off x="5037774" y="37961"/>
            <a:ext cx="1981751" cy="4748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61ADEA-F194-3742-A1A4-8A86AEA904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850" t="28771" r="3335" b="5818"/>
          <a:stretch/>
        </p:blipFill>
        <p:spPr>
          <a:xfrm>
            <a:off x="3387458" y="512762"/>
            <a:ext cx="5299342" cy="426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70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W">
  <a:themeElements>
    <a:clrScheme name="PW">
      <a:dk1>
        <a:srgbClr val="000000"/>
      </a:dk1>
      <a:lt1>
        <a:srgbClr val="FFFFFF"/>
      </a:lt1>
      <a:dk2>
        <a:srgbClr val="00A9E0"/>
      </a:dk2>
      <a:lt2>
        <a:srgbClr val="A89968"/>
      </a:lt2>
      <a:accent1>
        <a:srgbClr val="1F2A44"/>
      </a:accent1>
      <a:accent2>
        <a:srgbClr val="00A9E0"/>
      </a:accent2>
      <a:accent3>
        <a:srgbClr val="BABBB1"/>
      </a:accent3>
      <a:accent4>
        <a:srgbClr val="F2CD00"/>
      </a:accent4>
      <a:accent5>
        <a:srgbClr val="A89968"/>
      </a:accent5>
      <a:accent6>
        <a:srgbClr val="994878"/>
      </a:accent6>
      <a:hlink>
        <a:srgbClr val="00A9E0"/>
      </a:hlink>
      <a:folHlink>
        <a:srgbClr val="00A9E0"/>
      </a:folHlink>
    </a:clrScheme>
    <a:fontScheme name="PW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PW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90500" dist="63500" dir="2700000" algn="br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100"/>
        </a:defPPr>
      </a:lstStyle>
      <a:style>
        <a:lnRef idx="0">
          <a:schemeClr val="accent1"/>
        </a:lnRef>
        <a:fillRef idx="1">
          <a:schemeClr val="accent1"/>
        </a:fillRef>
        <a:effectRef idx="0">
          <a:srgbClr val="000000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rgbClr val="000000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37160" indent="-137160">
          <a:lnSpc>
            <a:spcPct val="100000"/>
          </a:lnSpc>
          <a:spcBef>
            <a:spcPts val="900"/>
          </a:spcBef>
          <a:buClr>
            <a:schemeClr val="tx1"/>
          </a:buClr>
          <a:buSzPct val="100000"/>
          <a:buFont typeface="Arial"/>
          <a:buChar char="•"/>
          <a:defRPr sz="1100"/>
        </a:defPPr>
      </a:lstStyle>
    </a:txDef>
  </a:objectDefaults>
  <a:extraClrSchemeLst/>
  <a:custClrLst>
    <a:custClr name="PW Blue">
      <a:srgbClr val="1F2A44"/>
    </a:custClr>
    <a:custClr name="PW Sky Blue">
      <a:srgbClr val="00A9E0"/>
    </a:custClr>
    <a:custClr name="PW Gray">
      <a:srgbClr val="BABBB1"/>
    </a:custClr>
    <a:custClr name="PW Yellow">
      <a:srgbClr val="F2CD00"/>
    </a:custClr>
    <a:custClr name="PW Gold">
      <a:srgbClr val="A89968"/>
    </a:custClr>
    <a:custClr name="PW Purple">
      <a:srgbClr val="994878"/>
    </a:custClr>
    <a:custClr>
      <a:srgbClr val="E0A526"/>
    </a:custClr>
    <a:custClr>
      <a:srgbClr val="5B618F"/>
    </a:custClr>
    <a:custClr>
      <a:srgbClr val="34B78F"/>
    </a:custClr>
    <a:custClr>
      <a:srgbClr val="DA291C"/>
    </a:custClr>
  </a:custClrLst>
  <a:extLst>
    <a:ext uri="{05A4C25C-085E-4340-85A3-A5531E510DB2}">
      <thm15:themeFamily xmlns:thm15="http://schemas.microsoft.com/office/thememl/2012/main" name="Presentation8" id="{0BF02EEF-B9F0-2B45-B7AE-DB7127AEB584}" vid="{A2225CFB-859D-5248-887B-F3181D13953D}"/>
    </a:ext>
  </a:extLst>
</a:theme>
</file>

<file path=ppt/theme/theme2.xml><?xml version="1.0" encoding="utf-8"?>
<a:theme xmlns:a="http://schemas.openxmlformats.org/drawingml/2006/main" name="PW">
  <a:themeElements>
    <a:clrScheme name="PW">
      <a:dk1>
        <a:srgbClr val="000000"/>
      </a:dk1>
      <a:lt1>
        <a:srgbClr val="FFFFFF"/>
      </a:lt1>
      <a:dk2>
        <a:srgbClr val="00A9E0"/>
      </a:dk2>
      <a:lt2>
        <a:srgbClr val="A89968"/>
      </a:lt2>
      <a:accent1>
        <a:srgbClr val="1F2A44"/>
      </a:accent1>
      <a:accent2>
        <a:srgbClr val="00A9E0"/>
      </a:accent2>
      <a:accent3>
        <a:srgbClr val="BABBB1"/>
      </a:accent3>
      <a:accent4>
        <a:srgbClr val="F2CD00"/>
      </a:accent4>
      <a:accent5>
        <a:srgbClr val="A89968"/>
      </a:accent5>
      <a:accent6>
        <a:srgbClr val="994878"/>
      </a:accent6>
      <a:hlink>
        <a:srgbClr val="00A9E0"/>
      </a:hlink>
      <a:folHlink>
        <a:srgbClr val="00A9E0"/>
      </a:folHlink>
    </a:clrScheme>
    <a:fontScheme name="PW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PW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90500" dist="63500" dir="2700000" algn="br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100"/>
        </a:defPPr>
      </a:lstStyle>
      <a:style>
        <a:lnRef idx="0">
          <a:schemeClr val="accent1"/>
        </a:lnRef>
        <a:fillRef idx="1">
          <a:schemeClr val="accent1"/>
        </a:fillRef>
        <a:effectRef idx="0">
          <a:srgbClr val="000000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rgbClr val="000000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37160" indent="-137160">
          <a:lnSpc>
            <a:spcPct val="100000"/>
          </a:lnSpc>
          <a:spcBef>
            <a:spcPts val="900"/>
          </a:spcBef>
          <a:buClr>
            <a:schemeClr val="tx1"/>
          </a:buClr>
          <a:buSzPct val="100000"/>
          <a:buFont typeface="Arial"/>
          <a:buChar char="•"/>
          <a:defRPr sz="1100"/>
        </a:defPPr>
      </a:lstStyle>
    </a:txDef>
  </a:objectDefaults>
  <a:extraClrSchemeLst/>
  <a:custClrLst>
    <a:custClr name="PW Blue">
      <a:srgbClr val="1F2A44"/>
    </a:custClr>
    <a:custClr name="PW Sky Blue">
      <a:srgbClr val="00A9E0"/>
    </a:custClr>
    <a:custClr name="PW Gray">
      <a:srgbClr val="BABBB1"/>
    </a:custClr>
    <a:custClr name="PW Yellow">
      <a:srgbClr val="F2CD00"/>
    </a:custClr>
    <a:custClr name="PW Gold">
      <a:srgbClr val="A89968"/>
    </a:custClr>
    <a:custClr name="PW Purple">
      <a:srgbClr val="994878"/>
    </a:custClr>
    <a:custClr>
      <a:srgbClr val="E0A526"/>
    </a:custClr>
    <a:custClr>
      <a:srgbClr val="5B618F"/>
    </a:custClr>
    <a:custClr>
      <a:srgbClr val="34B78F"/>
    </a:custClr>
    <a:custClr>
      <a:srgbClr val="DA291C"/>
    </a:custClr>
  </a:custClrLst>
</a:theme>
</file>

<file path=ppt/theme/theme3.xml><?xml version="1.0" encoding="utf-8"?>
<a:theme xmlns:a="http://schemas.openxmlformats.org/drawingml/2006/main" name="PW">
  <a:themeElements>
    <a:clrScheme name="PW">
      <a:dk1>
        <a:srgbClr val="000000"/>
      </a:dk1>
      <a:lt1>
        <a:srgbClr val="FFFFFF"/>
      </a:lt1>
      <a:dk2>
        <a:srgbClr val="00A9E0"/>
      </a:dk2>
      <a:lt2>
        <a:srgbClr val="A89968"/>
      </a:lt2>
      <a:accent1>
        <a:srgbClr val="1F2A44"/>
      </a:accent1>
      <a:accent2>
        <a:srgbClr val="00A9E0"/>
      </a:accent2>
      <a:accent3>
        <a:srgbClr val="BABBB1"/>
      </a:accent3>
      <a:accent4>
        <a:srgbClr val="F2CD00"/>
      </a:accent4>
      <a:accent5>
        <a:srgbClr val="A89968"/>
      </a:accent5>
      <a:accent6>
        <a:srgbClr val="994878"/>
      </a:accent6>
      <a:hlink>
        <a:srgbClr val="00A9E0"/>
      </a:hlink>
      <a:folHlink>
        <a:srgbClr val="00A9E0"/>
      </a:folHlink>
    </a:clrScheme>
    <a:fontScheme name="PW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PW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90500" dist="63500" dir="2700000" algn="br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100"/>
        </a:defPPr>
      </a:lstStyle>
      <a:style>
        <a:lnRef idx="0">
          <a:schemeClr val="accent1"/>
        </a:lnRef>
        <a:fillRef idx="1">
          <a:schemeClr val="accent1"/>
        </a:fillRef>
        <a:effectRef idx="0">
          <a:srgbClr val="000000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rgbClr val="000000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37160" indent="-137160">
          <a:lnSpc>
            <a:spcPct val="100000"/>
          </a:lnSpc>
          <a:spcBef>
            <a:spcPts val="900"/>
          </a:spcBef>
          <a:buClr>
            <a:schemeClr val="tx1"/>
          </a:buClr>
          <a:buSzPct val="100000"/>
          <a:buFont typeface="Arial"/>
          <a:buChar char="•"/>
          <a:defRPr sz="1100"/>
        </a:defPPr>
      </a:lstStyle>
    </a:txDef>
  </a:objectDefaults>
  <a:extraClrSchemeLst/>
  <a:custClrLst>
    <a:custClr name="PW Blue">
      <a:srgbClr val="1F2A44"/>
    </a:custClr>
    <a:custClr name="PW Sky Blue">
      <a:srgbClr val="00A9E0"/>
    </a:custClr>
    <a:custClr name="PW Gray">
      <a:srgbClr val="BABBB1"/>
    </a:custClr>
    <a:custClr name="PW Yellow">
      <a:srgbClr val="F2CD00"/>
    </a:custClr>
    <a:custClr name="PW Gold">
      <a:srgbClr val="A89968"/>
    </a:custClr>
    <a:custClr name="PW Purple">
      <a:srgbClr val="994878"/>
    </a:custClr>
    <a:custClr>
      <a:srgbClr val="E0A526"/>
    </a:custClr>
    <a:custClr>
      <a:srgbClr val="5B618F"/>
    </a:custClr>
    <a:custClr>
      <a:srgbClr val="34B78F"/>
    </a:custClr>
    <a:custClr>
      <a:srgbClr val="DA291C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PW</Template>
  <TotalTime>70</TotalTime>
  <Words>4</Words>
  <Application>Microsoft Macintosh PowerPoint</Application>
  <PresentationFormat>On-screen Show (16:9)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Arial Narrow</vt:lpstr>
      <vt:lpstr>PW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IS  ARIAL NARROW 28PT, ALL CAPS,  THREE LINES MAX</dc:title>
  <dc:subject/>
  <dc:creator>Vasile, Jolleen</dc:creator>
  <cp:keywords/>
  <dc:description/>
  <cp:lastModifiedBy>Vasile, Jolleen</cp:lastModifiedBy>
  <cp:revision>12</cp:revision>
  <cp:lastPrinted>2018-05-13T21:14:00Z</cp:lastPrinted>
  <dcterms:created xsi:type="dcterms:W3CDTF">2019-02-13T21:09:10Z</dcterms:created>
  <dcterms:modified xsi:type="dcterms:W3CDTF">2019-05-08T21:38:37Z</dcterms:modified>
  <cp:category/>
</cp:coreProperties>
</file>