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96" r:id="rId3"/>
    <p:sldId id="298" r:id="rId4"/>
    <p:sldId id="299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04D9E05-81B4-476A-963E-19F936495524}">
  <a:tblStyle styleId="{804D9E05-81B4-476A-963E-19F936495524}" styleName="PW Tabl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dk1"/>
              </a:solidFill>
            </a:ln>
          </a:top>
          <a:bottom>
            <a:ln w="6350">
              <a:solidFill>
                <a:schemeClr val="dk1"/>
              </a:solidFill>
            </a:ln>
          </a:bottom>
          <a:insideH>
            <a:ln w="6350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9050">
              <a:solidFill>
                <a:schemeClr val="dk1"/>
              </a:solidFill>
            </a:ln>
          </a:top>
          <a:bottom>
            <a:ln>
              <a:noFill/>
            </a:ln>
          </a:bottom>
        </a:tcBdr>
      </a:tcStyle>
    </a:lastRow>
    <a:firstRow>
      <a:tcTxStyle b="on">
        <a:fontRef idx="minor"/>
        <a:schemeClr val="dk1"/>
      </a:tcTxStyle>
      <a:tcStyle>
        <a:tcBdr>
          <a:top>
            <a:ln>
              <a:noFill/>
            </a:ln>
          </a:top>
          <a:bottom>
            <a:ln w="19050">
              <a:solidFill>
                <a:schemeClr val="dk1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34" autoAdjust="0"/>
    <p:restoredTop sz="94699"/>
  </p:normalViewPr>
  <p:slideViewPr>
    <p:cSldViewPr snapToGrid="0" showGuides="1">
      <p:cViewPr varScale="1">
        <p:scale>
          <a:sx n="250" d="100"/>
          <a:sy n="250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51" d="100"/>
          <a:sy n="151" d="100"/>
        </p:scale>
        <p:origin x="29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750821-75C1-1940-AD64-CC1DCD9500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16049-9BC8-064A-9F61-B39A8EF6E7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AB957-6371-5A4A-BB34-BB1C8399199A}" type="datetimeFigureOut">
              <a:rPr lang="en-US" sz="1100" smtClean="0">
                <a:cs typeface="Arial" panose="020B0604020202020204" pitchFamily="34" charset="0"/>
              </a:rPr>
              <a:t>5/8/19</a:t>
            </a:fld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BCFD2-2AE2-A84A-964A-9EA6ADD2A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CE372-D866-DB4D-B5D1-AA8C61296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8D835-2505-6A4C-A3EF-FB89DA41943B}" type="slidenum">
              <a:rPr lang="en-US" sz="1100" smtClean="0">
                <a:cs typeface="Arial" panose="020B0604020202020204" pitchFamily="34" charset="0"/>
              </a:rPr>
              <a:t>‹#›</a:t>
            </a:fld>
            <a:endParaRPr lang="en-US" sz="11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0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983F1DEF-8023-F044-9893-0F7B02A212A9}" type="datetimeFigureOut">
              <a:rPr lang="en-US" smtClean="0"/>
              <a:pPr/>
              <a:t>5/8/19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1861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17FAF283-7579-064E-9877-064305519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4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tripes">
            <a:extLst>
              <a:ext uri="{FF2B5EF4-FFF2-40B4-BE49-F238E27FC236}">
                <a16:creationId xmlns:a16="http://schemas.microsoft.com/office/drawing/2014/main" id="{755844AA-8E86-CB48-ABF1-65A020387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FF857-760A-2343-8309-3D330C2B9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51B74-F8C2-CB46-8F2E-245EF42303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2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3" y="1327149"/>
            <a:ext cx="256063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5394324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5" y="1327149"/>
            <a:ext cx="5394323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ef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4B963AC-83A2-664D-A0D3-87BF3810B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200" y="685800"/>
            <a:ext cx="384175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84175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1750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200" y="4846320"/>
            <a:ext cx="3841750" cy="182880"/>
          </a:xfrm>
        </p:spPr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840481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61950"/>
            <a:ext cx="3840481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0481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199" y="4846320"/>
            <a:ext cx="3840481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White Ha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1A2099-37BB-B74F-BB2B-0DD16418E73F}"/>
              </a:ext>
            </a:extLst>
          </p:cNvPr>
          <p:cNvSpPr/>
          <p:nvPr userDrawn="1"/>
        </p:nvSpPr>
        <p:spPr bwMode="hidden">
          <a:xfrm>
            <a:off x="4572000" y="0"/>
            <a:ext cx="4572000" cy="5143500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100"/>
          </a:p>
        </p:txBody>
      </p:sp>
      <p:pic>
        <p:nvPicPr>
          <p:cNvPr id="11" name="Stripes">
            <a:extLst>
              <a:ext uri="{FF2B5EF4-FFF2-40B4-BE49-F238E27FC236}">
                <a16:creationId xmlns:a16="http://schemas.microsoft.com/office/drawing/2014/main" id="{78694725-8A1D-704F-A5A7-197AE500B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978276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978275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327149"/>
            <a:ext cx="3657600" cy="342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A333206C-1EA1-374A-AADC-B2F015ACC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Graphic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tripes">
            <a:extLst>
              <a:ext uri="{FF2B5EF4-FFF2-40B4-BE49-F238E27FC236}">
                <a16:creationId xmlns:a16="http://schemas.microsoft.com/office/drawing/2014/main" id="{98740251-4F31-AC48-B19F-178F9E938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9FC88-B3FC-634C-90E5-839C6491C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6222D4-2B9C-BF4C-B332-05ED173227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38B885F5-AA83-F04C-863E-4EE8E23B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F975D6C3-6FBA-7C40-9BBF-A851E8BC3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0EEEBA78-11F6-004E-B1EF-003A79C29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13749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3EF0035-6122-884E-B674-FAC6B1C2E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4708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3807B293-61F4-BD45-93DE-C056CAC4F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6006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0720267-28AB-6F40-9EF3-B2ECDE13157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A5060-99DB-444B-8BFA-BE399D9C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F15F4-CD9F-46BC-8AF6-230C475A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8FBEBC2B-6B4D-8447-A494-06F40D9DC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7C5D6-48E0-1C41-980F-6FF8CB48C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EEE436-159F-7B45-ADE3-D4C62229FA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098" y="1966724"/>
            <a:ext cx="1890486" cy="1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68CA46-7E04-4A4E-B791-601BE6B2D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966724"/>
            <a:ext cx="1892807" cy="11049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A1507-E0B4-7644-A6D5-1C7BDF4579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rgbClr val="1F2A44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2EF93B-BCFE-E949-B931-D1D8B3C2C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77250"/>
            <a:ext cx="1892807" cy="110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3B559-05CA-CA4E-B46A-5315B6F6EF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8" name="Stripes">
            <a:extLst>
              <a:ext uri="{FF2B5EF4-FFF2-40B4-BE49-F238E27FC236}">
                <a16:creationId xmlns:a16="http://schemas.microsoft.com/office/drawing/2014/main" id="{4DAE065B-FEEE-3C4D-8DAB-3C2C59A453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150"/>
            <a:ext cx="6950075" cy="3427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29AD0E3-21B4-0142-8812-17F8526147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42922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690"/>
            <a:ext cx="6950075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C436A57D-63D7-944F-A634-3C24056ED887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978FA-196A-497B-BB7B-3F09180B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6950075" cy="643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A5ABA-400E-479E-8C02-C881A0668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8229600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31AA-84FD-4BFB-A4DA-131B56FF8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46320"/>
            <a:ext cx="3978275" cy="182880"/>
          </a:xfrm>
          <a:prstGeom prst="rect">
            <a:avLst/>
          </a:prstGeom>
        </p:spPr>
        <p:txBody>
          <a:bodyPr vert="horz" wrap="none" lIns="0" tIns="18288" rIns="0" bIns="0" rtlCol="0" anchor="t" anchorCtr="0"/>
          <a:lstStyle>
            <a:lvl1pPr algn="l">
              <a:defRPr sz="7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B8385-F29C-4D6F-8D9C-7271128C3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4846320"/>
            <a:ext cx="457200" cy="182880"/>
          </a:xfrm>
          <a:prstGeom prst="rect">
            <a:avLst/>
          </a:prstGeom>
        </p:spPr>
        <p:txBody>
          <a:bodyPr vert="horz" wrap="none" lIns="0" tIns="9144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57" r:id="rId3"/>
    <p:sldLayoutId id="2147483650" r:id="rId4"/>
    <p:sldLayoutId id="2147483660" r:id="rId5"/>
    <p:sldLayoutId id="2147483652" r:id="rId6"/>
    <p:sldLayoutId id="2147483661" r:id="rId7"/>
    <p:sldLayoutId id="2147483656" r:id="rId8"/>
    <p:sldLayoutId id="2147483662" r:id="rId9"/>
    <p:sldLayoutId id="2147483679" r:id="rId10"/>
    <p:sldLayoutId id="2147483680" r:id="rId11"/>
    <p:sldLayoutId id="2147483664" r:id="rId12"/>
    <p:sldLayoutId id="2147483665" r:id="rId13"/>
    <p:sldLayoutId id="2147483675" r:id="rId14"/>
    <p:sldLayoutId id="2147483676" r:id="rId15"/>
    <p:sldLayoutId id="2147483677" r:id="rId16"/>
    <p:sldLayoutId id="2147483678" r:id="rId17"/>
    <p:sldLayoutId id="2147483674" r:id="rId18"/>
    <p:sldLayoutId id="2147483651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54" r:id="rId25"/>
    <p:sldLayoutId id="2147483663" r:id="rId26"/>
    <p:sldLayoutId id="2147483655" r:id="rId27"/>
    <p:sldLayoutId id="2147483671" r:id="rId28"/>
    <p:sldLayoutId id="2147483672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rgbClr val="1F2A44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5" orient="horz" pos="2994" userDrawn="1">
          <p15:clr>
            <a:srgbClr val="F26B43"/>
          </p15:clr>
        </p15:guide>
        <p15:guide id="10" pos="21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DB36942-0F93-3246-91F7-3C8BD2F9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846320"/>
            <a:ext cx="457200" cy="182880"/>
          </a:xfrm>
        </p:spPr>
        <p:txBody>
          <a:bodyPr/>
          <a:lstStyle/>
          <a:p>
            <a:fld id="{8CF57710-2755-44C5-A659-380A6F36418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07177-895A-8C4F-963E-DCB1E50F8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7" y="332968"/>
            <a:ext cx="1892807" cy="1104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201D06-90B2-C248-A829-6524E9EBE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61" t="29198" r="3148" b="5931"/>
          <a:stretch/>
        </p:blipFill>
        <p:spPr>
          <a:xfrm>
            <a:off x="3397250" y="512763"/>
            <a:ext cx="5294492" cy="4240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B5B28D-D5D8-5B43-A62F-AF552273A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4" t="32377" r="70379" b="56556"/>
          <a:stretch/>
        </p:blipFill>
        <p:spPr>
          <a:xfrm>
            <a:off x="457200" y="1653187"/>
            <a:ext cx="2707769" cy="8962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B210BE-DD38-6D45-BCE4-E5FE4FA8D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58" t="14128" r="23162" b="76571"/>
          <a:stretch/>
        </p:blipFill>
        <p:spPr>
          <a:xfrm>
            <a:off x="5304732" y="75205"/>
            <a:ext cx="1362516" cy="43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D95BA8-92B7-0345-8CE0-83F658F51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7" y="332968"/>
            <a:ext cx="1892807" cy="1104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CD74E7-0B03-AA45-A222-D2C314DFB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4" t="32377" r="70379" b="56556"/>
          <a:stretch/>
        </p:blipFill>
        <p:spPr>
          <a:xfrm>
            <a:off x="457200" y="1653187"/>
            <a:ext cx="2707769" cy="8962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2C4F89-12AB-E94A-ADFE-ADAA74E0FD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58" t="14128" r="23162" b="76571"/>
          <a:stretch/>
        </p:blipFill>
        <p:spPr>
          <a:xfrm>
            <a:off x="5304732" y="75205"/>
            <a:ext cx="1362516" cy="4375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43E59D8-F2A7-0640-9EF5-A4FD89F282FC}"/>
              </a:ext>
            </a:extLst>
          </p:cNvPr>
          <p:cNvGrpSpPr/>
          <p:nvPr/>
        </p:nvGrpSpPr>
        <p:grpSpPr>
          <a:xfrm>
            <a:off x="3397250" y="512763"/>
            <a:ext cx="5290245" cy="4637373"/>
            <a:chOff x="3397250" y="512763"/>
            <a:chExt cx="5290245" cy="463737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2323C6-893B-C742-8378-C2A95D769A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178" t="29058" r="3293"/>
            <a:stretch/>
          </p:blipFill>
          <p:spPr>
            <a:xfrm>
              <a:off x="3397250" y="512763"/>
              <a:ext cx="5289550" cy="463737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9C0A92-2C5C-AA4A-962D-81BCA2E97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178" t="57939" r="3293" b="6207"/>
            <a:stretch/>
          </p:blipFill>
          <p:spPr>
            <a:xfrm>
              <a:off x="3397250" y="2408971"/>
              <a:ext cx="5290245" cy="234400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EC00CB-2586-6847-AE68-A5863F4C5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178" t="28935" r="3293" b="41327"/>
            <a:stretch/>
          </p:blipFill>
          <p:spPr>
            <a:xfrm>
              <a:off x="3397250" y="1713410"/>
              <a:ext cx="5290245" cy="1944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3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B209E-1980-DC4E-A0E8-973DE8099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7" y="332968"/>
            <a:ext cx="1892807" cy="1104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B7B454-61F4-134E-8515-C2C11FA15B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4" t="32377" r="70379" b="56556"/>
          <a:stretch/>
        </p:blipFill>
        <p:spPr>
          <a:xfrm>
            <a:off x="457200" y="1653187"/>
            <a:ext cx="2707769" cy="896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E28BB-C0F0-AE47-BE5A-1E1B18A3C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58" t="14128" r="23162" b="76571"/>
          <a:stretch/>
        </p:blipFill>
        <p:spPr>
          <a:xfrm>
            <a:off x="5304732" y="75205"/>
            <a:ext cx="1362516" cy="437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573060-CB31-2F4C-832C-773BDA93AF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84" t="28935" r="3387" b="6207"/>
          <a:stretch/>
        </p:blipFill>
        <p:spPr>
          <a:xfrm>
            <a:off x="3397250" y="512763"/>
            <a:ext cx="5290245" cy="424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CB9061-B21F-374D-8557-F1B612544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7" y="332968"/>
            <a:ext cx="1892807" cy="1104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CB0C76-C19A-0C4B-9CCA-74E508D11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4" t="32377" r="70379" b="56556"/>
          <a:stretch/>
        </p:blipFill>
        <p:spPr>
          <a:xfrm>
            <a:off x="457200" y="1653187"/>
            <a:ext cx="2707769" cy="896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D0C029-0B02-5F4E-A4DD-847328EBE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58" t="14128" r="23162" b="76571"/>
          <a:stretch/>
        </p:blipFill>
        <p:spPr>
          <a:xfrm>
            <a:off x="5304732" y="75205"/>
            <a:ext cx="1362516" cy="437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E776DB-5DE3-A446-B564-81154C2D8B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83" t="28730" r="3199" b="6208"/>
          <a:stretch/>
        </p:blipFill>
        <p:spPr>
          <a:xfrm>
            <a:off x="3397250" y="512763"/>
            <a:ext cx="5289550" cy="424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  <a:extLst>
    <a:ext uri="{05A4C25C-085E-4340-85A3-A5531E510DB2}">
      <thm15:themeFamily xmlns:thm15="http://schemas.microsoft.com/office/thememl/2012/main" name="Presentation8" id="{0BF02EEF-B9F0-2B45-B7AE-DB7127AEB584}" vid="{A2225CFB-859D-5248-887B-F3181D13953D}"/>
    </a:ext>
  </a:extLst>
</a:theme>
</file>

<file path=ppt/theme/theme2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ppt/theme/theme3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</Template>
  <TotalTime>68</TotalTime>
  <Words>4</Words>
  <Application>Microsoft Macintosh PowerPoint</Application>
  <PresentationFormat>On-screen Show (16:9)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Arial Narrow</vt:lpstr>
      <vt:lpstr>PW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 ARIAL NARROW 28PT, ALL CAPS,  THREE LINES MAX</dc:title>
  <dc:subject/>
  <dc:creator>Vasile, Jolleen</dc:creator>
  <cp:keywords/>
  <dc:description/>
  <cp:lastModifiedBy>Vasile, Jolleen</cp:lastModifiedBy>
  <cp:revision>12</cp:revision>
  <cp:lastPrinted>2018-05-13T21:14:00Z</cp:lastPrinted>
  <dcterms:created xsi:type="dcterms:W3CDTF">2019-02-13T21:09:10Z</dcterms:created>
  <dcterms:modified xsi:type="dcterms:W3CDTF">2019-05-08T21:39:23Z</dcterms:modified>
  <cp:category/>
</cp:coreProperties>
</file>